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8" r:id="rId7"/>
    <p:sldId id="262" r:id="rId8"/>
    <p:sldId id="263" r:id="rId9"/>
    <p:sldId id="264" r:id="rId10"/>
    <p:sldId id="269" r:id="rId11"/>
    <p:sldId id="265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D1FB6-58D0-72A1-69F5-D9ABD1C66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80AFD2-5A68-88C2-77F1-5ECAE87D3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63530B-DE75-7EEC-2C7E-61ADA2E2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BAE9B-1423-781A-E672-3A8BDB3C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707913-8948-5405-7EE3-C46B0F91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434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973BA-6040-CCC9-18B9-E30863F0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CCC1D6-6FEE-C96E-7E2E-520F37AE2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E8CA80-47F3-F5F0-1068-DA81B406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DAFA2B-F958-DB90-A0EC-10358E3F4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CBC3CE-5983-0791-BA73-D7C114BC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12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A9213E-8F48-D231-E38F-28D54FE85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0DDBD2-CB3F-4970-687F-5F475A50B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E741D-DCBF-A308-A2F3-A114327D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B7A035-E91E-02E7-51A7-08863B4F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999ACC-A317-1221-BEA7-A228F3E3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28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084DE-BA48-1202-7208-4EB3981C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8961D-1039-3D67-E73D-C0C9E7C0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551A23-54AD-294E-76D4-3C8E84D0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1DCDEE-C4AF-03BD-445A-058DBF2D8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0ED200-B957-BEF6-5A14-4EBA9AFA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14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605F4-2E95-4E51-97A4-46BB9B16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277DA-41D3-0C9D-D519-7FEF96D81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A80E1C-C643-7A60-B80C-0134527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8BF83F-7F50-D47B-1EC1-C2B0EC4B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C15BDC-B698-51CA-5256-29A15CB7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20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893EF-DF3F-C06F-3D05-01C98EE6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AEA4A-392A-8A8C-A579-881DEBEDB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8B5E20-7AF3-E9AC-9BDC-97D22E8ED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D80FA2-3028-A3B4-E6E1-AFD193A6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303907-9865-EF43-B1EE-30687D8A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6BEBAF-9BB7-FD59-6DE4-7A1B02FA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69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0D965-E8DD-8F46-2626-3FFF03E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729A18-D43A-4F60-D7CE-A7FD9F7ED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2BBB60-5409-4D59-1993-621DDB51D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0FDB54-38E4-F631-6493-09F6CA8A9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79DBD1D-9B8C-B091-4E43-EA7C68285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5EEEAE-C365-EF79-C3CB-FD91EDED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A762DA2-0489-3C18-19CD-A2696412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DECE5A-3518-D189-7E0D-A4875A1B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78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3BB7A-093D-A7BF-D84F-E0E52E64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7DABEE-D134-A08B-FB7F-AB776DE0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D0CFAD-A3B7-FFF7-B494-16B8C990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6FFAAC-C259-DE65-740A-7F32E27E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2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989039-ECC6-502C-7691-50A2FB48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F4D04F-2B1B-48FA-8AA0-5F38E5FA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8970DB-1570-1F0B-D8B3-071C6971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45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E6DB1-323E-C1B5-ADDB-4540D22A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C2950E-7BB2-5943-A6AE-9FA19693E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807454-4C94-2EF1-5C94-46ABCA1B6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F655E0-905F-94EB-3C04-7E808B75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F25B43-02C3-5280-1F45-E54994508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CEE444-369C-9F39-9EA7-5ACF2A56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2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CA7D6-3059-467F-2380-8DF6F24D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1D4E4A-6DBB-0CDB-13C1-52269DC98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376838-BF3F-43B2-E11F-FF1DA6631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A2181E-15A7-CAB2-19CD-AC27A9FA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4112FA-D7B6-D378-7441-A409F998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32E325-C803-F222-8328-183C87C6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7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78ACCC-BA48-0693-A025-566D608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4AB9D1-F823-6987-0A6F-9490334EA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8006CC-7559-9119-D4C5-CD020A2F6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E5A7D-9289-4975-8C03-2D79EA6C3630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79B880-4807-BBED-26E5-2E17E468E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6ED24-8971-AB59-10B1-5F9136570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EF56-CBFC-40B3-8140-20F563D475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13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55B1F35-8988-D2FD-731A-A16620B35410}"/>
              </a:ext>
            </a:extLst>
          </p:cNvPr>
          <p:cNvSpPr txBox="1"/>
          <p:nvPr/>
        </p:nvSpPr>
        <p:spPr>
          <a:xfrm>
            <a:off x="79900" y="79899"/>
            <a:ext cx="379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Storyline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C09E885-8A5F-C294-620C-6D69F8968FBA}"/>
              </a:ext>
            </a:extLst>
          </p:cNvPr>
          <p:cNvSpPr txBox="1"/>
          <p:nvPr/>
        </p:nvSpPr>
        <p:spPr>
          <a:xfrm>
            <a:off x="4413681" y="2967335"/>
            <a:ext cx="400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Three</a:t>
            </a:r>
            <a:r>
              <a:rPr lang="de-DE" sz="2400" dirty="0"/>
              <a:t>/</a:t>
            </a:r>
            <a:r>
              <a:rPr lang="de-DE" sz="2400" dirty="0" err="1"/>
              <a:t>four</a:t>
            </a:r>
            <a:r>
              <a:rPr lang="de-DE" sz="2400" dirty="0"/>
              <a:t> </a:t>
            </a:r>
            <a:r>
              <a:rPr lang="de-DE" sz="2400" dirty="0" err="1"/>
              <a:t>types</a:t>
            </a:r>
            <a:r>
              <a:rPr lang="de-DE" sz="2400" dirty="0"/>
              <a:t> (qualitative)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023B77-6D02-63FA-6F0E-1CF12D9B3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5" y="0"/>
            <a:ext cx="660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74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F756DA0-2580-9477-FC04-544400F7E1E7}"/>
              </a:ext>
            </a:extLst>
          </p:cNvPr>
          <p:cNvSpPr txBox="1"/>
          <p:nvPr/>
        </p:nvSpPr>
        <p:spPr>
          <a:xfrm>
            <a:off x="4413681" y="2967335"/>
            <a:ext cx="41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Cluster </a:t>
            </a:r>
            <a:r>
              <a:rPr lang="de-DE" sz="2400" dirty="0" err="1"/>
              <a:t>distribution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E39A34-E90B-1FBC-1FB8-E5DE390E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9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474920D-D508-A8F9-6C88-3FFAB7CC05FC}"/>
              </a:ext>
            </a:extLst>
          </p:cNvPr>
          <p:cNvSpPr txBox="1"/>
          <p:nvPr/>
        </p:nvSpPr>
        <p:spPr>
          <a:xfrm>
            <a:off x="4413681" y="2967335"/>
            <a:ext cx="4100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Increment</a:t>
            </a:r>
            <a:r>
              <a:rPr lang="de-DE" sz="2400" dirty="0"/>
              <a:t> </a:t>
            </a:r>
            <a:r>
              <a:rPr lang="de-DE" sz="2400" dirty="0" err="1"/>
              <a:t>comparison</a:t>
            </a:r>
            <a:r>
              <a:rPr lang="de-DE" sz="2400" dirty="0"/>
              <a:t> </a:t>
            </a:r>
            <a:r>
              <a:rPr lang="de-DE" sz="2400" dirty="0" err="1"/>
              <a:t>salinity</a:t>
            </a:r>
            <a:r>
              <a:rPr lang="de-DE" sz="2400" dirty="0"/>
              <a:t> </a:t>
            </a:r>
            <a:r>
              <a:rPr lang="de-DE" sz="2400" dirty="0" err="1"/>
              <a:t>clusters</a:t>
            </a: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5411A2-00C3-EE9A-95FD-6726BA07F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89BBFBC-3AE0-4FB1-7D13-438C6A1B09EB}"/>
              </a:ext>
            </a:extLst>
          </p:cNvPr>
          <p:cNvSpPr txBox="1"/>
          <p:nvPr/>
        </p:nvSpPr>
        <p:spPr>
          <a:xfrm>
            <a:off x="6214188" y="4329404"/>
            <a:ext cx="351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 </a:t>
            </a:r>
            <a:r>
              <a:rPr lang="de-DE" dirty="0" err="1"/>
              <a:t>sinificant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, </a:t>
            </a:r>
            <a:r>
              <a:rPr lang="de-DE" dirty="0" err="1"/>
              <a:t>salinity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not a sign. </a:t>
            </a:r>
            <a:r>
              <a:rPr lang="de-DE" dirty="0" err="1"/>
              <a:t>Predictor</a:t>
            </a:r>
            <a:r>
              <a:rPr lang="de-DE" dirty="0"/>
              <a:t> of </a:t>
            </a:r>
            <a:r>
              <a:rPr lang="de-DE" dirty="0" err="1"/>
              <a:t>growth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91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49D0DBF-6557-9EFD-F8D3-28E28D0B04A0}"/>
              </a:ext>
            </a:extLst>
          </p:cNvPr>
          <p:cNvSpPr txBox="1"/>
          <p:nvPr/>
        </p:nvSpPr>
        <p:spPr>
          <a:xfrm>
            <a:off x="4413681" y="2967335"/>
            <a:ext cx="4100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Increment</a:t>
            </a:r>
            <a:r>
              <a:rPr lang="de-DE" sz="2400" dirty="0"/>
              <a:t> </a:t>
            </a:r>
            <a:r>
              <a:rPr lang="de-DE" sz="2400" dirty="0" err="1"/>
              <a:t>comparison</a:t>
            </a:r>
            <a:r>
              <a:rPr lang="de-DE" sz="2400" dirty="0"/>
              <a:t> </a:t>
            </a:r>
            <a:r>
              <a:rPr lang="de-DE" sz="2400" dirty="0" err="1"/>
              <a:t>oxygen</a:t>
            </a:r>
            <a:r>
              <a:rPr lang="de-DE" sz="2400" dirty="0"/>
              <a:t> residual </a:t>
            </a:r>
            <a:r>
              <a:rPr lang="de-DE" sz="2400" dirty="0" err="1"/>
              <a:t>clusters</a:t>
            </a:r>
            <a:endParaRPr lang="de-DE" sz="2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A03562-F81D-F0C4-52AD-2511DFA2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4887D2E-61F9-E070-DF6F-4B3E140D9450}"/>
              </a:ext>
            </a:extLst>
          </p:cNvPr>
          <p:cNvSpPr txBox="1"/>
          <p:nvPr/>
        </p:nvSpPr>
        <p:spPr>
          <a:xfrm>
            <a:off x="6214188" y="4329404"/>
            <a:ext cx="351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 </a:t>
            </a:r>
            <a:r>
              <a:rPr lang="de-DE" dirty="0" err="1"/>
              <a:t>sinificant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, </a:t>
            </a:r>
            <a:r>
              <a:rPr lang="de-DE" dirty="0" err="1"/>
              <a:t>oxygen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not a sign. </a:t>
            </a:r>
            <a:r>
              <a:rPr lang="de-DE" dirty="0" err="1"/>
              <a:t>Predictor</a:t>
            </a:r>
            <a:r>
              <a:rPr lang="de-DE" dirty="0"/>
              <a:t> of </a:t>
            </a:r>
            <a:r>
              <a:rPr lang="de-DE" dirty="0" err="1"/>
              <a:t>growth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036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FDF836-D606-A89B-5510-5BC53D2B2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7" y="0"/>
            <a:ext cx="9467021" cy="6311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9A6DD2-AFC3-870B-58B1-05EEF5A46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68" y="546652"/>
            <a:ext cx="8821171" cy="5880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492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301E63A-3F18-9B61-795B-93D2DEEB22ED}"/>
              </a:ext>
            </a:extLst>
          </p:cNvPr>
          <p:cNvSpPr txBox="1"/>
          <p:nvPr/>
        </p:nvSpPr>
        <p:spPr>
          <a:xfrm>
            <a:off x="4413681" y="2967335"/>
            <a:ext cx="41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DTW </a:t>
            </a:r>
            <a:r>
              <a:rPr lang="de-DE" sz="2400" dirty="0" err="1"/>
              <a:t>dendrogram</a:t>
            </a:r>
            <a:r>
              <a:rPr lang="de-DE" sz="2400" dirty="0"/>
              <a:t> Sr (with </a:t>
            </a:r>
            <a:r>
              <a:rPr lang="de-DE" sz="2400" dirty="0" err="1"/>
              <a:t>cut</a:t>
            </a:r>
            <a:r>
              <a:rPr lang="de-DE" sz="2400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026022-D665-D63D-0AAC-6722A7E96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6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CD77120-0BAF-7F5B-7FC3-D548F13F6C67}"/>
              </a:ext>
            </a:extLst>
          </p:cNvPr>
          <p:cNvSpPr txBox="1"/>
          <p:nvPr/>
        </p:nvSpPr>
        <p:spPr>
          <a:xfrm>
            <a:off x="4413681" y="2967335"/>
            <a:ext cx="41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DTW </a:t>
            </a:r>
            <a:r>
              <a:rPr lang="de-DE" sz="2400" dirty="0" err="1"/>
              <a:t>series</a:t>
            </a:r>
            <a:r>
              <a:rPr lang="de-DE" sz="2400" dirty="0"/>
              <a:t> Sr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12D57A6-FF46-F239-DA73-7EF4334C4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0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C8A16DC-3587-3955-5452-3CE77A4EA890}"/>
              </a:ext>
            </a:extLst>
          </p:cNvPr>
          <p:cNvSpPr txBox="1"/>
          <p:nvPr/>
        </p:nvSpPr>
        <p:spPr>
          <a:xfrm>
            <a:off x="4413681" y="2967335"/>
            <a:ext cx="41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DTW </a:t>
            </a:r>
            <a:r>
              <a:rPr lang="de-DE" sz="2400" dirty="0" err="1"/>
              <a:t>centroids</a:t>
            </a:r>
            <a:r>
              <a:rPr lang="de-DE" sz="2400" dirty="0"/>
              <a:t> Sr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4A31894-BEE1-A218-83DD-2D9AE62A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4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F756DA0-2580-9477-FC04-544400F7E1E7}"/>
              </a:ext>
            </a:extLst>
          </p:cNvPr>
          <p:cNvSpPr txBox="1"/>
          <p:nvPr/>
        </p:nvSpPr>
        <p:spPr>
          <a:xfrm>
            <a:off x="4413681" y="2967335"/>
            <a:ext cx="41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Cluster </a:t>
            </a:r>
            <a:r>
              <a:rPr lang="de-DE" sz="2400" dirty="0" err="1"/>
              <a:t>distribution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D6AF4-3CFE-F110-E0BA-11AD1A488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4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301E63A-3F18-9B61-795B-93D2DEEB22ED}"/>
              </a:ext>
            </a:extLst>
          </p:cNvPr>
          <p:cNvSpPr txBox="1"/>
          <p:nvPr/>
        </p:nvSpPr>
        <p:spPr>
          <a:xfrm>
            <a:off x="4413681" y="2967335"/>
            <a:ext cx="4100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DTW </a:t>
            </a:r>
            <a:r>
              <a:rPr lang="de-DE" sz="2400" dirty="0" err="1"/>
              <a:t>dendrogram</a:t>
            </a:r>
            <a:r>
              <a:rPr lang="de-DE" sz="2400" dirty="0"/>
              <a:t> d18O (with </a:t>
            </a:r>
            <a:r>
              <a:rPr lang="de-DE" sz="2400" dirty="0" err="1"/>
              <a:t>cut</a:t>
            </a:r>
            <a:r>
              <a:rPr lang="de-DE" sz="2400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BD2DE0-9629-B81C-A088-1F55F65CF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1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CD77120-0BAF-7F5B-7FC3-D548F13F6C67}"/>
              </a:ext>
            </a:extLst>
          </p:cNvPr>
          <p:cNvSpPr txBox="1"/>
          <p:nvPr/>
        </p:nvSpPr>
        <p:spPr>
          <a:xfrm>
            <a:off x="4413681" y="2967335"/>
            <a:ext cx="41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DTW </a:t>
            </a:r>
            <a:r>
              <a:rPr lang="de-DE" sz="2400" dirty="0" err="1"/>
              <a:t>series</a:t>
            </a:r>
            <a:r>
              <a:rPr lang="de-DE" sz="2400" dirty="0"/>
              <a:t> d18O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092A8B-B1A3-8629-6BDD-470101DD6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9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C8A16DC-3587-3955-5452-3CE77A4EA890}"/>
              </a:ext>
            </a:extLst>
          </p:cNvPr>
          <p:cNvSpPr txBox="1"/>
          <p:nvPr/>
        </p:nvSpPr>
        <p:spPr>
          <a:xfrm>
            <a:off x="4413681" y="2967335"/>
            <a:ext cx="41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DTW </a:t>
            </a:r>
            <a:r>
              <a:rPr lang="de-DE" sz="2400" dirty="0" err="1"/>
              <a:t>centroids</a:t>
            </a:r>
            <a:r>
              <a:rPr lang="de-DE" sz="2400" dirty="0"/>
              <a:t> d18O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9874E7-A2E3-7664-DACA-9E0ACD87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96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Breitbild</PresentationFormat>
  <Paragraphs>14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Rittweg</dc:creator>
  <cp:lastModifiedBy>Timo Rittweg</cp:lastModifiedBy>
  <cp:revision>1</cp:revision>
  <dcterms:created xsi:type="dcterms:W3CDTF">2022-07-07T07:21:35Z</dcterms:created>
  <dcterms:modified xsi:type="dcterms:W3CDTF">2022-07-07T07:22:00Z</dcterms:modified>
</cp:coreProperties>
</file>